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15,226,814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279,713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623,370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6,938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56,085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2,043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(3,970,906)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(71,695)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(1,284)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